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A1BC4-6D6E-DFFE-CD51-D2BEE2C83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F1EC1D-6E81-BC42-6F4D-FD991B273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D3BE2D-B80F-40B0-C8ED-4F3B018B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88F966-74CC-4E65-29E2-98CFE8BB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7ABCD3-FAE7-F24F-92CC-663D3EC7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87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B67AD-44BB-A12E-D8F0-DF2662CD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94A6ABC-85CB-7B7D-8E83-194B0EE68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6D660E-AF49-B3D4-2112-E0A1F73B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4979C7-EE54-03E1-8398-021773990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FFCB55-F93F-5E80-1B8B-2A12F6BB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45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6E6411-B500-11FE-5383-0BC65B57A6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FA367B-ECCB-AE98-569A-4F535C1692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E1ED53-CB87-C30E-EE9A-F456CB82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7F7EDD-C9D9-938F-4117-502DAE1A8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55DB9B-86BF-A82D-3B51-8BF7B71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59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55EBB-F92C-A4C9-625C-8100C7CC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121DC-59D0-6848-208F-B1C792238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BE2C51-FF3A-6731-D90B-233BE376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D6282D-31CD-34F3-457A-EFD0B94EF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FF2A6E-6FDB-5A7C-CA47-CD4876E9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33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2FEFC-7969-39A7-7538-46F0C7684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0FF605-1735-FC12-9F07-37EED7502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59DED0-C49E-D1A7-A110-0ACCF618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E12AE2-5DEE-E6F3-AC3B-B9935D79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BA89C8-BA8E-6E32-057B-741BC0FA6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58781C-2304-4E41-4A7B-D2E1B9C5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65336D-FBD1-3214-E3A8-CE37CA527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5FEC2BA-88A0-19A4-DD2C-D4D0F11EF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10DF8CA-9B02-E6C7-1728-017B066A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4CF05D-3489-FAB0-D0B5-4857D6B4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8FE5D31-7182-D82B-5574-A7D4D4ABF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1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1CEBF-EC7E-4A0A-210D-F71929F2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F6C170-8129-D1F8-A61F-253CEF1CB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4FA31D-AB2C-3EBA-57BC-DB75C935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AEEF0E3-2551-322F-8D71-FFF7C1E85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8A5D89E-A473-311D-4DD4-A90C8A174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921C9D-293F-F163-9708-7C72F1E5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C845E5-8C85-80ED-143A-926D05FB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273621-86A6-3040-143E-4C968F9F2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36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933E6-4353-2FF6-7D72-C7E7C03F1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8B38BD6-F081-7970-D801-406BD2D6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373BF3-50B4-5308-5CE1-7940D525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7B14E99-DDAF-7020-C7F7-5252CC688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03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168ED70-AE68-9E8F-B687-7CBFFD108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53DCE91-BD93-5A8C-D17A-25689906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CA98247-51C5-1804-A46F-083C7A94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92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2CAF7-4AAA-06F9-5B28-7E200DD7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C65BC2-8617-4F6B-38A7-1C1E7EB5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0E1A33-4203-E436-234F-5A2FAC7F1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96B3D2-9764-1DD2-1A48-907D8CA49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62BC53-1E30-E764-E184-88AA42200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26940A-FEBD-870D-F391-AE8860041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0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2F60F-0470-FDE3-E0A7-F910CBFC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E7BFFC-088E-CB68-F541-A30ADAD26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659669-8A32-F296-092F-A0F87C4E3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1C0F02-EE47-9DDB-DF83-58FA61C4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6B25EB-94DD-B935-4869-497809E6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F5B2BB-2E41-AE72-C933-5F3DE5E1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71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2201B00-0D71-BB92-1394-2ED88B08C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8ADF2C-461C-1E2E-DD83-5E99CAC5C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6BEA12-2971-7370-1E41-2869FB734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E8AAD-41A0-4CFA-9824-7748FDE71A15}" type="datetimeFigureOut">
              <a:rPr lang="nl-NL" smtClean="0"/>
              <a:t>17-6-2024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BDB394-EA62-8251-14DC-311C2C206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19E99C-9D03-F539-9C9F-F650712F6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5DFB53-88DE-4A9B-8D75-2DBE2A1252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28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BC5CF3-F657-4FA8-9F22-6B38CF646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1252146"/>
            <a:ext cx="303952" cy="435118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928ACE-46CB-4CDC-A655-7180EC6A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92CD9-47A5-3434-37A6-607B64A8B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6403" y="576263"/>
            <a:ext cx="5905738" cy="2967606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Examen K0618 </a:t>
            </a:r>
            <a:r>
              <a:rPr lang="en-US" sz="1800" dirty="0"/>
              <a:t>(</a:t>
            </a:r>
            <a:r>
              <a:rPr lang="en-US" sz="1800" dirty="0" err="1"/>
              <a:t>versie</a:t>
            </a:r>
            <a:r>
              <a:rPr lang="en-US" sz="1800" dirty="0"/>
              <a:t> 2021)</a:t>
            </a:r>
            <a:endParaRPr lang="nl-NL" sz="1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7DB1553-42CA-60BE-2E45-9D57B74F6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6403" y="3764975"/>
            <a:ext cx="5905738" cy="2192683"/>
          </a:xfrm>
        </p:spPr>
        <p:txBody>
          <a:bodyPr>
            <a:normAutofit/>
          </a:bodyPr>
          <a:lstStyle/>
          <a:p>
            <a:pPr algn="l"/>
            <a:r>
              <a:rPr lang="en-US" sz="2200" dirty="0"/>
              <a:t>2024 – 25</a:t>
            </a:r>
          </a:p>
          <a:p>
            <a:pPr algn="l"/>
            <a:r>
              <a:rPr lang="en-US" sz="2200" dirty="0"/>
              <a:t>LJ4 N4</a:t>
            </a:r>
            <a:endParaRPr lang="nl-NL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344D179-EED5-21DB-60AA-3961ADBC9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"/>
          <a:stretch/>
        </p:blipFill>
        <p:spPr>
          <a:xfrm>
            <a:off x="303950" y="1252147"/>
            <a:ext cx="4351188" cy="43511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E07EB8-B07C-4EF5-8DE2-6B03F3EC8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9679CC-0AEA-4729-827F-5738C1051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2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C459E6E-F47C-6924-E4E2-03734EE2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5977"/>
            <a:ext cx="10905066" cy="332604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64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D05F0B-EF71-7DF1-7C9B-7E008E666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876"/>
            <a:ext cx="10905066" cy="37622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064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67B8AF2-1625-5FDF-727C-CC94DE5D2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7765"/>
            <a:ext cx="10905066" cy="316246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E1DC31-5BC5-90EA-FAB3-559D1E470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2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otlood en antwoordblad">
            <a:extLst>
              <a:ext uri="{FF2B5EF4-FFF2-40B4-BE49-F238E27FC236}">
                <a16:creationId xmlns:a16="http://schemas.microsoft.com/office/drawing/2014/main" id="{166F9C07-5CFB-A4E1-3F5C-2C4FA50EBA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84" r="-1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2D5CAE-6223-6DD8-D4D0-36B640EB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7" y="365125"/>
            <a:ext cx="5137609" cy="1899912"/>
          </a:xfrm>
        </p:spPr>
        <p:txBody>
          <a:bodyPr>
            <a:normAutofit/>
          </a:bodyPr>
          <a:lstStyle/>
          <a:p>
            <a:r>
              <a:rPr lang="en-US" sz="4000" dirty="0" err="1"/>
              <a:t>Examineren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00327-08DF-4243-ECCF-061A6F27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7" y="2434200"/>
            <a:ext cx="6740165" cy="4126855"/>
          </a:xfrm>
        </p:spPr>
        <p:txBody>
          <a:bodyPr>
            <a:normAutofit/>
          </a:bodyPr>
          <a:lstStyle/>
          <a:p>
            <a:r>
              <a:rPr lang="en-US" sz="2000" dirty="0"/>
              <a:t>Er </a:t>
            </a:r>
            <a:r>
              <a:rPr lang="en-US" sz="2000" dirty="0" err="1"/>
              <a:t>zijn</a:t>
            </a:r>
            <a:r>
              <a:rPr lang="en-US" sz="2000" dirty="0"/>
              <a:t> twee examen </a:t>
            </a:r>
            <a:r>
              <a:rPr lang="en-US" sz="2000" dirty="0" err="1"/>
              <a:t>momenten</a:t>
            </a:r>
            <a:endParaRPr lang="en-US" sz="2000" dirty="0"/>
          </a:p>
          <a:p>
            <a:r>
              <a:rPr lang="en-US" sz="2000" dirty="0" err="1"/>
              <a:t>Eerste</a:t>
            </a:r>
            <a:r>
              <a:rPr lang="en-US" sz="2000" dirty="0"/>
              <a:t> moment is 5 tot 6 </a:t>
            </a:r>
            <a:r>
              <a:rPr lang="en-US" sz="2000" dirty="0" err="1"/>
              <a:t>weken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les 9</a:t>
            </a:r>
          </a:p>
          <a:p>
            <a:r>
              <a:rPr lang="en-US" sz="2000" dirty="0"/>
              <a:t>Tweede moment is in </a:t>
            </a:r>
            <a:r>
              <a:rPr lang="en-US" sz="2000" dirty="0" err="1"/>
              <a:t>mei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examineren</a:t>
            </a:r>
            <a:r>
              <a:rPr lang="en-US" sz="2000" dirty="0"/>
              <a:t> </a:t>
            </a:r>
            <a:r>
              <a:rPr lang="en-US" sz="2000" dirty="0" err="1"/>
              <a:t>heb</a:t>
            </a:r>
            <a:r>
              <a:rPr lang="en-US" sz="2000" dirty="0"/>
              <a:t> je </a:t>
            </a:r>
            <a:r>
              <a:rPr lang="en-US" sz="2000" dirty="0" err="1"/>
              <a:t>een</a:t>
            </a:r>
            <a:r>
              <a:rPr lang="en-US" sz="2000" dirty="0"/>
              <a:t> acute zorg casus </a:t>
            </a:r>
            <a:r>
              <a:rPr lang="en-US" sz="2000" dirty="0" err="1"/>
              <a:t>nodig</a:t>
            </a:r>
            <a:r>
              <a:rPr lang="en-US" sz="2000" dirty="0"/>
              <a:t>. </a:t>
            </a:r>
            <a:r>
              <a:rPr lang="en-US" sz="2000" dirty="0" err="1"/>
              <a:t>Deze</a:t>
            </a:r>
            <a:r>
              <a:rPr lang="en-US" sz="2000" dirty="0"/>
              <a:t> casus </a:t>
            </a:r>
            <a:r>
              <a:rPr lang="en-US" sz="2000" dirty="0" err="1"/>
              <a:t>moet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</a:t>
            </a:r>
            <a:r>
              <a:rPr lang="en-US" sz="2000" dirty="0" err="1"/>
              <a:t>gebeurt</a:t>
            </a:r>
            <a:r>
              <a:rPr lang="en-US" sz="2000" dirty="0"/>
              <a:t> </a:t>
            </a:r>
            <a:r>
              <a:rPr lang="en-US" sz="2000" dirty="0" err="1"/>
              <a:t>tijdens</a:t>
            </a:r>
            <a:r>
              <a:rPr lang="en-US" sz="2000" dirty="0"/>
              <a:t> de BPV </a:t>
            </a:r>
            <a:r>
              <a:rPr lang="en-US" sz="2000" dirty="0" err="1"/>
              <a:t>periode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Het </a:t>
            </a:r>
            <a:r>
              <a:rPr lang="en-US" sz="2000" dirty="0" err="1"/>
              <a:t>inleveren</a:t>
            </a:r>
            <a:r>
              <a:rPr lang="en-US" sz="2000" dirty="0"/>
              <a:t> van de casus </a:t>
            </a:r>
            <a:r>
              <a:rPr lang="en-US" sz="2000" dirty="0" err="1"/>
              <a:t>gebeurt</a:t>
            </a:r>
            <a:r>
              <a:rPr lang="en-US" sz="2000" dirty="0"/>
              <a:t> 1 week </a:t>
            </a:r>
            <a:r>
              <a:rPr lang="en-US" sz="2000" dirty="0" err="1"/>
              <a:t>voor</a:t>
            </a:r>
            <a:r>
              <a:rPr lang="en-US" sz="2000" dirty="0"/>
              <a:t> het examen.</a:t>
            </a:r>
          </a:p>
          <a:p>
            <a:pPr marL="0" indent="0">
              <a:buNone/>
            </a:pPr>
            <a:r>
              <a:rPr lang="en-US" sz="2000" dirty="0" err="1"/>
              <a:t>Overleg</a:t>
            </a:r>
            <a:r>
              <a:rPr lang="en-US" sz="2000" dirty="0"/>
              <a:t> </a:t>
            </a:r>
            <a:r>
              <a:rPr lang="en-US" sz="2000" dirty="0" err="1"/>
              <a:t>eerst</a:t>
            </a:r>
            <a:r>
              <a:rPr lang="en-US" sz="2000" dirty="0"/>
              <a:t> met je docent of de casus </a:t>
            </a:r>
            <a:r>
              <a:rPr lang="en-US" sz="2000" dirty="0" err="1"/>
              <a:t>voldoende</a:t>
            </a:r>
            <a:r>
              <a:rPr lang="en-US" sz="2000" dirty="0"/>
              <a:t> </a:t>
            </a:r>
            <a:r>
              <a:rPr lang="en-US" sz="2000" dirty="0" err="1"/>
              <a:t>acuut</a:t>
            </a:r>
            <a:r>
              <a:rPr lang="en-US" sz="2000" dirty="0"/>
              <a:t> is.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55022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C9858F-A31F-4B2E-998C-663913EFD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2D5CAE-6223-6DD8-D4D0-36B640EBF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2026" y="540168"/>
            <a:ext cx="5828376" cy="955258"/>
          </a:xfrm>
        </p:spPr>
        <p:txBody>
          <a:bodyPr anchor="b">
            <a:normAutofit/>
          </a:bodyPr>
          <a:lstStyle/>
          <a:p>
            <a:r>
              <a:rPr lang="en-US" sz="4800" dirty="0"/>
              <a:t>Het examen</a:t>
            </a:r>
            <a:endParaRPr lang="nl-NL" sz="48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F790E19-E9B6-4BD2-909F-5CC48808D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"/>
            <a:ext cx="4346643" cy="737483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9" name="Picture 18" descr="Potlood en antwoordblad">
            <a:extLst>
              <a:ext uri="{FF2B5EF4-FFF2-40B4-BE49-F238E27FC236}">
                <a16:creationId xmlns:a16="http://schemas.microsoft.com/office/drawing/2014/main" id="{166F9C07-5CFB-A4E1-3F5C-2C4FA50E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9898"/>
            <a:ext cx="4346650" cy="246672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C00327-08DF-4243-ECCF-061A6F27D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707" y="1819276"/>
            <a:ext cx="6754755" cy="4156622"/>
          </a:xfrm>
        </p:spPr>
        <p:txBody>
          <a:bodyPr anchor="t">
            <a:normAutofit/>
          </a:bodyPr>
          <a:lstStyle/>
          <a:p>
            <a:r>
              <a:rPr lang="en-US" sz="2400" dirty="0"/>
              <a:t>Het examen is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examengesprek</a:t>
            </a:r>
            <a:endParaRPr lang="en-US" sz="2400" dirty="0"/>
          </a:p>
          <a:p>
            <a:r>
              <a:rPr lang="en-US" sz="2400" dirty="0"/>
              <a:t>De student </a:t>
            </a:r>
            <a:r>
              <a:rPr lang="en-US" sz="2400" dirty="0" err="1"/>
              <a:t>presenteert</a:t>
            </a:r>
            <a:r>
              <a:rPr lang="en-US" sz="2400" dirty="0"/>
              <a:t> de casus (via </a:t>
            </a:r>
            <a:r>
              <a:rPr lang="en-US" sz="2400" dirty="0" err="1"/>
              <a:t>Powerpoint</a:t>
            </a:r>
            <a:r>
              <a:rPr lang="en-US" sz="2400" dirty="0"/>
              <a:t> etc.)</a:t>
            </a:r>
          </a:p>
          <a:p>
            <a:r>
              <a:rPr lang="en-US" sz="2400" dirty="0" err="1"/>
              <a:t>Tijdens</a:t>
            </a:r>
            <a:r>
              <a:rPr lang="en-US" sz="2400" dirty="0"/>
              <a:t> de </a:t>
            </a:r>
            <a:r>
              <a:rPr lang="en-US" sz="2400" dirty="0" err="1"/>
              <a:t>presentatie</a:t>
            </a:r>
            <a:r>
              <a:rPr lang="en-US" sz="2400" dirty="0"/>
              <a:t> </a:t>
            </a:r>
            <a:r>
              <a:rPr lang="en-US" sz="2400" dirty="0" err="1"/>
              <a:t>stelt</a:t>
            </a:r>
            <a:r>
              <a:rPr lang="en-US" sz="2400" dirty="0"/>
              <a:t> de docent </a:t>
            </a:r>
            <a:r>
              <a:rPr lang="en-US" sz="2400" dirty="0" err="1"/>
              <a:t>vragen</a:t>
            </a:r>
            <a:r>
              <a:rPr lang="en-US" sz="2400" dirty="0"/>
              <a:t> over de casus</a:t>
            </a:r>
          </a:p>
          <a:p>
            <a:r>
              <a:rPr lang="en-US" sz="2400" dirty="0"/>
              <a:t>Duur examen: 30 </a:t>
            </a:r>
            <a:r>
              <a:rPr lang="en-US" sz="2400" dirty="0" err="1"/>
              <a:t>minuten</a:t>
            </a:r>
            <a:endParaRPr lang="en-US" sz="2400" dirty="0"/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nl-NL" sz="18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0D1937B-1153-481F-B585-996B948FD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25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D964F5-9C08-651B-1872-0C7CFFFAD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 err="1"/>
              <a:t>Examineren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68AF7D-7516-00A9-E17F-F2D6C818D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152650"/>
            <a:ext cx="5334197" cy="40874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Om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examineren</a:t>
            </a:r>
            <a:r>
              <a:rPr lang="en-US" sz="2000" dirty="0"/>
              <a:t> </a:t>
            </a:r>
            <a:r>
              <a:rPr lang="en-US" sz="2000" dirty="0" err="1"/>
              <a:t>zijn</a:t>
            </a:r>
            <a:r>
              <a:rPr lang="en-US" sz="2000" dirty="0"/>
              <a:t> de </a:t>
            </a:r>
            <a:r>
              <a:rPr lang="en-US" sz="2000" dirty="0" err="1"/>
              <a:t>volgende</a:t>
            </a:r>
            <a:r>
              <a:rPr lang="en-US" sz="2000" dirty="0"/>
              <a:t> </a:t>
            </a:r>
            <a:r>
              <a:rPr lang="en-US" sz="2000" dirty="0" err="1"/>
              <a:t>stappen</a:t>
            </a:r>
            <a:r>
              <a:rPr lang="en-US" sz="2000" dirty="0"/>
              <a:t> </a:t>
            </a:r>
            <a:r>
              <a:rPr lang="en-US" sz="2000" dirty="0" err="1"/>
              <a:t>nodig</a:t>
            </a:r>
            <a:r>
              <a:rPr lang="en-US" sz="2000" dirty="0"/>
              <a:t>:</a:t>
            </a:r>
          </a:p>
          <a:p>
            <a:r>
              <a:rPr lang="en-US" sz="2000" dirty="0"/>
              <a:t>Docent </a:t>
            </a:r>
            <a:r>
              <a:rPr lang="en-US" sz="2000" dirty="0" err="1"/>
              <a:t>heeft</a:t>
            </a:r>
            <a:r>
              <a:rPr lang="en-US" sz="2000" dirty="0"/>
              <a:t> </a:t>
            </a:r>
            <a:r>
              <a:rPr lang="en-US" sz="2000" dirty="0" err="1"/>
              <a:t>aangegeven</a:t>
            </a:r>
            <a:r>
              <a:rPr lang="en-US" sz="2000" dirty="0"/>
              <a:t> </a:t>
            </a:r>
            <a:r>
              <a:rPr lang="en-US" sz="2000" dirty="0" err="1"/>
              <a:t>dat</a:t>
            </a:r>
            <a:r>
              <a:rPr lang="en-US" sz="2000" dirty="0"/>
              <a:t> de casus </a:t>
            </a:r>
            <a:r>
              <a:rPr lang="en-US" sz="2000" dirty="0" err="1"/>
              <a:t>voldoende</a:t>
            </a:r>
            <a:r>
              <a:rPr lang="en-US" sz="2000" dirty="0"/>
              <a:t> </a:t>
            </a:r>
            <a:r>
              <a:rPr lang="en-US" sz="2000" dirty="0" err="1"/>
              <a:t>acuut</a:t>
            </a:r>
            <a:r>
              <a:rPr lang="en-US" sz="2000" dirty="0"/>
              <a:t> is</a:t>
            </a:r>
          </a:p>
          <a:p>
            <a:r>
              <a:rPr lang="en-US" sz="2000" dirty="0" err="1"/>
              <a:t>Inleveren</a:t>
            </a:r>
            <a:r>
              <a:rPr lang="en-US" sz="2000" dirty="0"/>
              <a:t> </a:t>
            </a:r>
            <a:r>
              <a:rPr lang="en-US" sz="2000" dirty="0" err="1"/>
              <a:t>examencasus</a:t>
            </a:r>
            <a:r>
              <a:rPr lang="en-US" sz="2000" dirty="0"/>
              <a:t> is 1 week </a:t>
            </a:r>
            <a:r>
              <a:rPr lang="en-US" sz="2000" dirty="0" err="1"/>
              <a:t>voor</a:t>
            </a:r>
            <a:r>
              <a:rPr lang="en-US" sz="2000" dirty="0"/>
              <a:t> het examen</a:t>
            </a:r>
          </a:p>
          <a:p>
            <a:r>
              <a:rPr lang="en-US" sz="2000" dirty="0"/>
              <a:t>ARA </a:t>
            </a:r>
            <a:r>
              <a:rPr lang="en-US" sz="2000" dirty="0" err="1"/>
              <a:t>formulier</a:t>
            </a:r>
            <a:r>
              <a:rPr lang="en-US" sz="2000" dirty="0"/>
              <a:t> </a:t>
            </a:r>
          </a:p>
          <a:p>
            <a:endParaRPr lang="nl-NL" sz="2000" dirty="0"/>
          </a:p>
        </p:txBody>
      </p:sp>
      <p:pic>
        <p:nvPicPr>
          <p:cNvPr id="5" name="Picture 4" descr="Een hand die een pen vasthoudt en arceringscirkels op een blad">
            <a:extLst>
              <a:ext uri="{FF2B5EF4-FFF2-40B4-BE49-F238E27FC236}">
                <a16:creationId xmlns:a16="http://schemas.microsoft.com/office/drawing/2014/main" id="{0F626FEA-9E5B-DD4F-63CF-C1DCDC8EE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17" r="15147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890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87BA01-F49D-1A89-D44C-A9501B3D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Examen </a:t>
            </a:r>
            <a:r>
              <a:rPr lang="en-US" dirty="0" err="1"/>
              <a:t>opdracht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C21C2C-4CC4-3C05-6E4B-F0E616F7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1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Inhoud examenopdracht/casus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400" dirty="0"/>
              <a:t>Voorblad met naam student, nummer en naam keuzedeel</a:t>
            </a:r>
          </a:p>
          <a:p>
            <a:r>
              <a:rPr lang="nl-NL" sz="2400" dirty="0"/>
              <a:t>Volledige beschrijving casus (medicatie, </a:t>
            </a:r>
            <a:r>
              <a:rPr lang="nl-NL" sz="2400" dirty="0" err="1"/>
              <a:t>med</a:t>
            </a:r>
            <a:r>
              <a:rPr lang="nl-NL" sz="2400" dirty="0"/>
              <a:t> VG, gezinssituatie, setting </a:t>
            </a:r>
            <a:r>
              <a:rPr lang="nl-NL" sz="2400" dirty="0" err="1"/>
              <a:t>etc</a:t>
            </a:r>
            <a:r>
              <a:rPr lang="nl-NL" sz="2400" dirty="0"/>
              <a:t>)</a:t>
            </a:r>
          </a:p>
          <a:p>
            <a:r>
              <a:rPr lang="nl-NL" sz="2400" dirty="0"/>
              <a:t>Uitleg interventies die je neemt (en waarom)</a:t>
            </a:r>
          </a:p>
          <a:p>
            <a:r>
              <a:rPr lang="nl-NL" sz="2400" dirty="0"/>
              <a:t>Welke mogelijke DD (en waarom)</a:t>
            </a:r>
          </a:p>
          <a:p>
            <a:r>
              <a:rPr lang="nl-NL" sz="2400" dirty="0"/>
              <a:t>Welke diagnostiek is nodig (en waarom)</a:t>
            </a:r>
          </a:p>
          <a:p>
            <a:r>
              <a:rPr lang="nl-NL" sz="2400" dirty="0"/>
              <a:t>Hoe communiceer je (met wie en waarom)</a:t>
            </a:r>
          </a:p>
          <a:p>
            <a:r>
              <a:rPr lang="nl-NL" sz="2400" dirty="0"/>
              <a:t>Uitgewerkte: ABCDE – SAMPLE - SBARR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CDD8299-35C4-DBD7-C1C3-9F9B60FD5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310" y="365125"/>
            <a:ext cx="2111375" cy="21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3BDFC7-A7C7-A522-318E-C80AFD4E5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06871"/>
            <a:ext cx="10905066" cy="32442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85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D301A8-E5C9-7787-99DB-CAB1F1449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0"/>
          <a:stretch/>
        </p:blipFill>
        <p:spPr>
          <a:xfrm>
            <a:off x="643467" y="1699204"/>
            <a:ext cx="10905066" cy="34595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913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50B4DD-3F34-C040-8C3F-5EEACB57C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3934"/>
            <a:ext cx="10905066" cy="3680458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188F3A1-3631-F194-8A1E-19B80358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89"/>
            <a:ext cx="10905066" cy="3489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7725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207</Words>
  <Application>Microsoft Office PowerPoint</Application>
  <PresentationFormat>Breedbeeld</PresentationFormat>
  <Paragraphs>33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Helvetica Neue Medium</vt:lpstr>
      <vt:lpstr>Kantoorthema</vt:lpstr>
      <vt:lpstr>Examen K0618 (versie 2021)</vt:lpstr>
      <vt:lpstr>Examineren</vt:lpstr>
      <vt:lpstr>Het examen</vt:lpstr>
      <vt:lpstr>Examineren</vt:lpstr>
      <vt:lpstr>Examen opdracht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Examen K0618 (versie 2021)</dc:title>
  <dc:creator>Iwan van der Werf</dc:creator>
  <cp:lastModifiedBy>Iwan van der Werf</cp:lastModifiedBy>
  <cp:revision>1</cp:revision>
  <dcterms:created xsi:type="dcterms:W3CDTF">2024-06-17T07:53:46Z</dcterms:created>
  <dcterms:modified xsi:type="dcterms:W3CDTF">2024-06-17T08:42:37Z</dcterms:modified>
</cp:coreProperties>
</file>